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47"/>
      <p:bold r:id="rId48"/>
      <p:italic r:id="rId49"/>
      <p:boldItalic r:id="rId50"/>
    </p:embeddedFont>
    <p:embeddedFont>
      <p:font typeface="Raleway" pitchFamily="2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</p:embeddedFont>
    <p:embeddedFont>
      <p:font typeface="Source Sans Pro" panose="020B0503030403020204" pitchFamily="3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4aee7bf2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4aee7bf2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4aee7bf2e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64aee7bf2e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64aee7bf2e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64aee7bf2e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4aee7bf2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4aee7bf2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64aee7bf2e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64aee7bf2e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64aee7bf2e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64aee7bf2e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4aee7bf2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64aee7bf2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4aee7bf2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64aee7bf2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4aee7bf2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64aee7bf2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64aee7bf2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64aee7bf2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64aee7bf2e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64aee7bf2e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64aee7bf2e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64aee7bf2e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64aee7bf2e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64aee7bf2e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64aee7bf2e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64aee7bf2e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64aee7bf2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64aee7bf2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64aee7bf2e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64aee7bf2e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64aee7bf2e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64aee7bf2e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64aee7bf2e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64aee7bf2e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64aee7bf2e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64aee7bf2e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64aee7bf2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64aee7bf2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64aee7bf2e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64aee7bf2e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4aee7bf2e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64aee7bf2e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Heartbeat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Hearts forever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022375"/>
            <a:ext cx="5862600" cy="31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Four beats is a good animation, but it ends.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We want our heart animation to run forever.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can’t just copy millions of times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Tell the computer to repeat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Repeating code without retyping is called a LOOP 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500" y="959287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4975" y="335872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6825" y="2051987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4300" y="1428572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2450" y="2881412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925" y="2257997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050" y="3607412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525" y="2983997"/>
            <a:ext cx="1404349" cy="13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20800" cy="41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for Objective #4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for Objective #4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550" y="1420050"/>
            <a:ext cx="802550" cy="4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2550" y="2764675"/>
            <a:ext cx="1122600" cy="3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325" y="959275"/>
            <a:ext cx="3412277" cy="303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087100" cy="42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 your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all the repeated code except the first heartbeat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 while loop to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Type a colon (:) at the end of the line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Indent the heartbeat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the TAB key to indent your heartbeat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will need to click “STOP RUNNING”</a:t>
            </a:r>
            <a:br>
              <a:rPr lang="en"/>
            </a:br>
            <a:r>
              <a:rPr lang="en"/>
              <a:t> to end the code. 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275" y="4353800"/>
            <a:ext cx="3524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500" y="959275"/>
            <a:ext cx="3333125" cy="2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Stop it!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370725" y="959275"/>
            <a:ext cx="72195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while loop that goes forever without stopping is an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infinite loop</a:t>
            </a:r>
            <a:r>
              <a:rPr lang="en"/>
              <a:t>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condition is always TRUE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Right now, the only way to stop the loop is to click the “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STOP</a:t>
            </a:r>
            <a:r>
              <a:rPr lang="en"/>
              <a:t>” button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heartbeat changes at the same speed, forever.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to change the speed of the heartbeat</a:t>
            </a:r>
            <a:endParaRPr/>
          </a:p>
        </p:txBody>
      </p:sp>
      <p:pic>
        <p:nvPicPr>
          <p:cNvPr id="162" name="Google Shape;16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025" y="2751725"/>
            <a:ext cx="439975" cy="43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76400" cy="4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the definition for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infinite loop</a:t>
            </a:r>
            <a:r>
              <a:rPr lang="en"/>
              <a:t>.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21235"/>
          <a:stretch/>
        </p:blipFill>
        <p:spPr>
          <a:xfrm>
            <a:off x="818675" y="2627250"/>
            <a:ext cx="6865550" cy="14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576400" cy="4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your code is still running, click “STOP”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to 2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“STOP”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value of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to 0.5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“STOP”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OPTIONAL: try different values for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850" y="1929725"/>
            <a:ext cx="3442450" cy="209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7"/>
          <p:cNvCxnSpPr/>
          <p:nvPr/>
        </p:nvCxnSpPr>
        <p:spPr>
          <a:xfrm>
            <a:off x="4882100" y="2006625"/>
            <a:ext cx="648900" cy="14100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Heart break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still have an infinite loop.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Instead of clicking the “STOP” button, write code to stop the loop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Use a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break</a:t>
            </a:r>
            <a:r>
              <a:rPr lang="en">
                <a:solidFill>
                  <a:schemeClr val="dk2"/>
                </a:solidFill>
              </a:rPr>
              <a:t> command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break</a:t>
            </a:r>
            <a:r>
              <a:rPr lang="en">
                <a:solidFill>
                  <a:schemeClr val="dk2"/>
                </a:solidFill>
              </a:rPr>
              <a:t> command is used in an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</a:t>
            </a:r>
            <a:r>
              <a:rPr lang="en">
                <a:solidFill>
                  <a:schemeClr val="dk2"/>
                </a:solidFill>
              </a:rPr>
              <a:t> statement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Press a button to break out of the loop and stop the program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165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answer the questions for Objective #6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150" y="1442425"/>
            <a:ext cx="1730300" cy="4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4">
            <a:alphaModFix/>
          </a:blip>
          <a:srcRect l="2117" r="2069"/>
          <a:stretch/>
        </p:blipFill>
        <p:spPr>
          <a:xfrm>
            <a:off x="5184875" y="1316625"/>
            <a:ext cx="2678000" cy="20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824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the while loop to break out of the loop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Be careful with the indenting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Make sure to add a colon (:) after the </a:t>
            </a:r>
            <a:br>
              <a:rPr lang="en"/>
            </a:br>
            <a:r>
              <a:rPr lang="en"/>
              <a:t>if statement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Press the “A” button to stop the code</a:t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750" y="1008250"/>
            <a:ext cx="3628550" cy="232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your CodeX is interactive!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And your coding skills are growing.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learned about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Input -- using a button press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Branching -- if statements with a condition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Now you CodeX can do something different when a button is pressed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71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probably seen flashing traffic road signs or traffic lights.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 the Mission 6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a list of blinking indicators (like flashing traffic road signs)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concepts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Branching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an if statement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Has a condition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The condition can be True or False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If the condition is True, the indented code is executed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If the condition is False, the indented code is skipped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625" y="1385899"/>
            <a:ext cx="3474200" cy="100665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4429500" cy="3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concepts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Branching Example: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an if statement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Has a condition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The condition can be True or False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If the condition is True, the indented code is executed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If the condition is False, the indented code is skipped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628" y="2701653"/>
            <a:ext cx="3474205" cy="104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33"/>
          <p:cNvCxnSpPr>
            <a:endCxn id="220" idx="1"/>
          </p:cNvCxnSpPr>
          <p:nvPr/>
        </p:nvCxnSpPr>
        <p:spPr>
          <a:xfrm rot="10800000" flipH="1">
            <a:off x="3180128" y="1915100"/>
            <a:ext cx="1933500" cy="119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33"/>
          <p:cNvSpPr/>
          <p:nvPr/>
        </p:nvSpPr>
        <p:spPr>
          <a:xfrm>
            <a:off x="5113625" y="1696325"/>
            <a:ext cx="1564500" cy="34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5113625" y="3051725"/>
            <a:ext cx="1495200" cy="34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5540300" y="1728600"/>
            <a:ext cx="8745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5540300" y="3107075"/>
            <a:ext cx="8274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25" name="Google Shape;225;p33"/>
          <p:cNvCxnSpPr>
            <a:endCxn id="222" idx="1"/>
          </p:cNvCxnSpPr>
          <p:nvPr/>
        </p:nvCxnSpPr>
        <p:spPr>
          <a:xfrm>
            <a:off x="3180125" y="2034725"/>
            <a:ext cx="1933500" cy="119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6" name="Google Shape;226;p33"/>
          <p:cNvCxnSpPr/>
          <p:nvPr/>
        </p:nvCxnSpPr>
        <p:spPr>
          <a:xfrm rot="10800000" flipH="1">
            <a:off x="2757000" y="1966350"/>
            <a:ext cx="2792700" cy="416400"/>
          </a:xfrm>
          <a:prstGeom prst="straightConnector1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33"/>
          <p:cNvCxnSpPr/>
          <p:nvPr/>
        </p:nvCxnSpPr>
        <p:spPr>
          <a:xfrm>
            <a:off x="2804000" y="2382750"/>
            <a:ext cx="2736300" cy="766800"/>
          </a:xfrm>
          <a:prstGeom prst="straightConnector1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33"/>
          <p:cNvCxnSpPr/>
          <p:nvPr/>
        </p:nvCxnSpPr>
        <p:spPr>
          <a:xfrm rot="10800000" flipH="1">
            <a:off x="3321175" y="2166950"/>
            <a:ext cx="2358600" cy="8364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33"/>
          <p:cNvCxnSpPr>
            <a:endCxn id="230" idx="1"/>
          </p:cNvCxnSpPr>
          <p:nvPr/>
        </p:nvCxnSpPr>
        <p:spPr>
          <a:xfrm rot="10800000" flipH="1">
            <a:off x="3359100" y="3518375"/>
            <a:ext cx="2266200" cy="60000"/>
          </a:xfrm>
          <a:prstGeom prst="straightConnector1">
            <a:avLst/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1" name="Google Shape;231;p33"/>
          <p:cNvSpPr/>
          <p:nvPr/>
        </p:nvSpPr>
        <p:spPr>
          <a:xfrm>
            <a:off x="5679775" y="2034725"/>
            <a:ext cx="28038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5625300" y="3399725"/>
            <a:ext cx="28038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concepts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CodeX button input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Two different functions check for a CodeX button press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buttons.was_pressed(BTN_A)</a:t>
            </a:r>
            <a:endParaRPr>
              <a:solidFill>
                <a:schemeClr val="dk2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</a:pPr>
            <a:r>
              <a:rPr lang="en">
                <a:solidFill>
                  <a:schemeClr val="dk2"/>
                </a:solidFill>
              </a:rPr>
              <a:t>Checks to see if BTN_A was pressed since the last check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buttons.is_pressed(BTN_A)</a:t>
            </a:r>
            <a:endParaRPr>
              <a:solidFill>
                <a:schemeClr val="dk2"/>
              </a:solidFill>
            </a:endParaRPr>
          </a:p>
          <a:p>
            <a:pPr marL="137160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</a:pPr>
            <a:r>
              <a:rPr lang="en">
                <a:solidFill>
                  <a:schemeClr val="dk2"/>
                </a:solidFill>
              </a:rPr>
              <a:t>Checks to see if BTN_A is currently pressed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Both functions are a condition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Both functions can be used in an if statement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Both functions evaluate to True or False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3625" y="1614800"/>
            <a:ext cx="3672887" cy="8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Explore the beat</a:t>
            </a:r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4429500" cy="26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concepts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Branching Example with input: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an if statement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Has a condition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The condition can be True or False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5" name="Google Shape;245;p35"/>
          <p:cNvCxnSpPr>
            <a:endCxn id="246" idx="1"/>
          </p:cNvCxnSpPr>
          <p:nvPr/>
        </p:nvCxnSpPr>
        <p:spPr>
          <a:xfrm rot="10800000" flipH="1">
            <a:off x="3180128" y="1915100"/>
            <a:ext cx="1933500" cy="119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7" name="Google Shape;247;p35"/>
          <p:cNvSpPr/>
          <p:nvPr/>
        </p:nvSpPr>
        <p:spPr>
          <a:xfrm>
            <a:off x="5113625" y="1696325"/>
            <a:ext cx="3633300" cy="34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8" name="Google Shape;248;p35"/>
          <p:cNvSpPr/>
          <p:nvPr/>
        </p:nvSpPr>
        <p:spPr>
          <a:xfrm>
            <a:off x="5540300" y="1728600"/>
            <a:ext cx="3037200" cy="306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49" name="Google Shape;249;p35"/>
          <p:cNvCxnSpPr/>
          <p:nvPr/>
        </p:nvCxnSpPr>
        <p:spPr>
          <a:xfrm rot="10800000" flipH="1">
            <a:off x="2757000" y="1966350"/>
            <a:ext cx="2792700" cy="416400"/>
          </a:xfrm>
          <a:prstGeom prst="straightConnector1">
            <a:avLst/>
          </a:prstGeom>
          <a:noFill/>
          <a:ln w="19050" cap="flat" cmpd="sng">
            <a:solidFill>
              <a:srgbClr val="93C47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35"/>
          <p:cNvCxnSpPr/>
          <p:nvPr/>
        </p:nvCxnSpPr>
        <p:spPr>
          <a:xfrm rot="10800000" flipH="1">
            <a:off x="5164175" y="2166975"/>
            <a:ext cx="515700" cy="9210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1" name="Google Shape;251;p35"/>
          <p:cNvSpPr/>
          <p:nvPr/>
        </p:nvSpPr>
        <p:spPr>
          <a:xfrm>
            <a:off x="5679775" y="2034725"/>
            <a:ext cx="2803800" cy="237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3847750" y="3003350"/>
            <a:ext cx="4861500" cy="1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BTN_A was recently pressed, the indented code is executed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If a different button was recently pressed, the indented code is skipped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795200" cy="41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 with the code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Click the debugger button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the Step Over button to watch the branching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must step at least 8 times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 through the while loop one time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Then press BTN_A and go through the loop again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code should break out of the loop and stop</a:t>
            </a:r>
            <a:endParaRPr/>
          </a:p>
        </p:txBody>
      </p:sp>
      <p:pic>
        <p:nvPicPr>
          <p:cNvPr id="259" name="Google Shape;2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775" y="1509500"/>
            <a:ext cx="3393525" cy="7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6"/>
          <p:cNvSpPr/>
          <p:nvPr/>
        </p:nvSpPr>
        <p:spPr>
          <a:xfrm>
            <a:off x="5682250" y="1656750"/>
            <a:ext cx="563400" cy="48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7790500" y="1656750"/>
            <a:ext cx="563400" cy="481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4D0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>
            <a:off x="5747200" y="2279325"/>
            <a:ext cx="7803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Step Over</a:t>
            </a:r>
            <a:endParaRPr sz="1800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7790500" y="2279325"/>
            <a:ext cx="7803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Stop</a:t>
            </a:r>
            <a:endParaRPr sz="1800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Break-fast quiz</a:t>
            </a: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branching and buttons for input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2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70" name="Google Shape;27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Google Shape;273;p37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Half a sleep</a:t>
            </a:r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0298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make the heart beat faster!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controls the speed of the beat so far?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>
                <a:solidFill>
                  <a:schemeClr val="dk2"/>
                </a:solidFill>
              </a:rPr>
              <a:t> variable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sleep()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To beat faster, 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>
                <a:solidFill>
                  <a:schemeClr val="dk2"/>
                </a:solidFill>
              </a:rPr>
              <a:t> variable needs to be a smaller value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Half a sleep</a:t>
            </a:r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311700" y="831000"/>
            <a:ext cx="86421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is smaller than delay = 1?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There isn’t an integer less than 1 that can be used for delay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You need to use a real number, or decimal, like 0.5 or 0.75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decimal in the number is called a “floating point”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data type for a real number is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float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1967125" y="3567550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0.5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3285500" y="3447250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1.2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2601050" y="3909975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3.125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4709275" y="3836700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0.79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5536675" y="3373875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41.003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3744675" y="4103650"/>
            <a:ext cx="827400" cy="5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8.01</a:t>
            </a:r>
            <a:endParaRPr sz="1800">
              <a:solidFill>
                <a:srgbClr val="B45F0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2" name="Google Shape;292;p39"/>
          <p:cNvSpPr/>
          <p:nvPr/>
        </p:nvSpPr>
        <p:spPr>
          <a:xfrm>
            <a:off x="1821224" y="3198145"/>
            <a:ext cx="4636675" cy="1689950"/>
          </a:xfrm>
          <a:custGeom>
            <a:avLst/>
            <a:gdLst/>
            <a:ahLst/>
            <a:cxnLst/>
            <a:rect l="l" t="t" r="r" b="b"/>
            <a:pathLst>
              <a:path w="185467" h="67598" extrusionOk="0">
                <a:moveTo>
                  <a:pt x="31789" y="4996"/>
                </a:moveTo>
                <a:cubicBezTo>
                  <a:pt x="18991" y="4996"/>
                  <a:pt x="1607" y="14092"/>
                  <a:pt x="194" y="26812"/>
                </a:cubicBezTo>
                <a:cubicBezTo>
                  <a:pt x="-1358" y="40788"/>
                  <a:pt x="14294" y="53751"/>
                  <a:pt x="27275" y="59158"/>
                </a:cubicBezTo>
                <a:cubicBezTo>
                  <a:pt x="35650" y="62647"/>
                  <a:pt x="44990" y="63198"/>
                  <a:pt x="53980" y="64424"/>
                </a:cubicBezTo>
                <a:cubicBezTo>
                  <a:pt x="63575" y="65732"/>
                  <a:pt x="73600" y="69230"/>
                  <a:pt x="82942" y="66681"/>
                </a:cubicBezTo>
                <a:cubicBezTo>
                  <a:pt x="95260" y="63319"/>
                  <a:pt x="106410" y="55699"/>
                  <a:pt x="119050" y="53892"/>
                </a:cubicBezTo>
                <a:cubicBezTo>
                  <a:pt x="143641" y="50376"/>
                  <a:pt x="182167" y="44314"/>
                  <a:pt x="185247" y="19665"/>
                </a:cubicBezTo>
                <a:cubicBezTo>
                  <a:pt x="186000" y="13636"/>
                  <a:pt x="184241" y="4663"/>
                  <a:pt x="178477" y="2740"/>
                </a:cubicBezTo>
                <a:cubicBezTo>
                  <a:pt x="163712" y="-2185"/>
                  <a:pt x="147282" y="3066"/>
                  <a:pt x="131838" y="4996"/>
                </a:cubicBezTo>
                <a:cubicBezTo>
                  <a:pt x="107649" y="8019"/>
                  <a:pt x="83163" y="2131"/>
                  <a:pt x="58870" y="107"/>
                </a:cubicBezTo>
                <a:cubicBezTo>
                  <a:pt x="48578" y="-751"/>
                  <a:pt x="38732" y="5749"/>
                  <a:pt x="28404" y="5749"/>
                </a:cubicBezTo>
              </a:path>
            </a:pathLst>
          </a:cu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93" name="Google Shape;293;p39"/>
          <p:cNvCxnSpPr/>
          <p:nvPr/>
        </p:nvCxnSpPr>
        <p:spPr>
          <a:xfrm flipH="1">
            <a:off x="4722125" y="3040975"/>
            <a:ext cx="564300" cy="310500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Objective #8: Half a sleep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0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Now you know five data types: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FF0000"/>
              </a:buClr>
              <a:buSzPts val="2400"/>
              <a:buChar char="●"/>
            </a:pPr>
            <a:r>
              <a:rPr lang="en">
                <a:solidFill>
                  <a:srgbClr val="FF0000"/>
                </a:solidFill>
              </a:rPr>
              <a:t>Integer  (Examples: 1, 54, 720)</a:t>
            </a:r>
            <a:endParaRPr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>
                <a:solidFill>
                  <a:srgbClr val="0000FF"/>
                </a:solidFill>
              </a:rPr>
              <a:t>CodeX image  (Examples: pics.HEART, pics.MUSIC)</a:t>
            </a:r>
            <a:endParaRPr>
              <a:solidFill>
                <a:srgbClr val="00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>
                <a:solidFill>
                  <a:srgbClr val="38761D"/>
                </a:solidFill>
              </a:rPr>
              <a:t>String  (Examples: “Hello”, “Press A”, “cake”)</a:t>
            </a:r>
            <a:endParaRPr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Char char="●"/>
            </a:pPr>
            <a:r>
              <a:rPr lang="en">
                <a:solidFill>
                  <a:srgbClr val="9900FF"/>
                </a:solidFill>
              </a:rPr>
              <a:t>Boolean  (Values: True, False)</a:t>
            </a:r>
            <a:endParaRPr>
              <a:solidFill>
                <a:srgbClr val="9900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Char char="●"/>
            </a:pPr>
            <a:r>
              <a:rPr lang="en">
                <a:solidFill>
                  <a:srgbClr val="BF9000"/>
                </a:solidFill>
              </a:rPr>
              <a:t>Float  (Examples:  0.5, 3.125, 49.02)</a:t>
            </a:r>
            <a:endParaRPr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305" name="Google Shape;305;p41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936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Set the value of delay to 1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float value 0.5 in the two sleep() commands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After a few fast heartbeats, press BTN_A to stop the program</a:t>
            </a:r>
            <a:endParaRPr/>
          </a:p>
        </p:txBody>
      </p:sp>
      <p:pic>
        <p:nvPicPr>
          <p:cNvPr id="306" name="Google Shape;3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175" y="978100"/>
            <a:ext cx="3290050" cy="2681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6: Heartbeat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807100" cy="3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In this project you'll give the CodeX a </a:t>
            </a:r>
            <a:r>
              <a:rPr lang="en" b="1" i="1">
                <a:solidFill>
                  <a:schemeClr val="dk2"/>
                </a:solidFill>
              </a:rPr>
              <a:t>beating heart.</a:t>
            </a:r>
            <a:endParaRPr b="1" i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Okay, not a </a:t>
            </a:r>
            <a:r>
              <a:rPr lang="en" i="1">
                <a:solidFill>
                  <a:schemeClr val="dk2"/>
                </a:solidFill>
              </a:rPr>
              <a:t>real</a:t>
            </a:r>
            <a:r>
              <a:rPr lang="en">
                <a:solidFill>
                  <a:schemeClr val="dk2"/>
                </a:solidFill>
              </a:rPr>
              <a:t> heart - that would be a little too messy!</a:t>
            </a:r>
            <a:endParaRPr>
              <a:solidFill>
                <a:schemeClr val="dk2"/>
              </a:solidFill>
            </a:endParaRPr>
          </a:p>
          <a:p>
            <a:pPr marL="381000" marR="3810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But</a:t>
            </a:r>
            <a:r>
              <a:rPr lang="en">
                <a:solidFill>
                  <a:schemeClr val="dk2"/>
                </a:solidFill>
              </a:rPr>
              <a:t> using the display you can give the CodeX its own </a:t>
            </a:r>
            <a:r>
              <a:rPr lang="en" i="1">
                <a:solidFill>
                  <a:schemeClr val="dk2"/>
                </a:solidFill>
              </a:rPr>
              <a:t>digital</a:t>
            </a:r>
            <a:r>
              <a:rPr lang="en">
                <a:solidFill>
                  <a:schemeClr val="dk2"/>
                </a:solidFill>
              </a:rPr>
              <a:t> heart, and even make it speed up and slow down just like your own heart does.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8800" y="955600"/>
            <a:ext cx="2595624" cy="24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Variable speed control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can change the speed of the heartbeat by changing the value of the variable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>
                <a:solidFill>
                  <a:schemeClr val="dk2"/>
                </a:solidFill>
              </a:rPr>
              <a:t>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will need your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>
                <a:solidFill>
                  <a:schemeClr val="dk2"/>
                </a:solidFill>
              </a:rPr>
              <a:t> variable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will need to use it in the </a:t>
            </a: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sleep()</a:t>
            </a:r>
            <a:r>
              <a:rPr lang="en">
                <a:solidFill>
                  <a:schemeClr val="dk2"/>
                </a:solidFill>
              </a:rPr>
              <a:t> command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318" name="Google Shape;318;p4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4936800" cy="34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delay variable in the 2 sleep() commands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After a few fast heartbeats, press BTN_A to stop the program</a:t>
            </a:r>
            <a:endParaRPr/>
          </a:p>
        </p:txBody>
      </p:sp>
      <p:pic>
        <p:nvPicPr>
          <p:cNvPr id="319" name="Google Shape;3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325" y="959275"/>
            <a:ext cx="341947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Brake! not break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4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With a variable, your heartbeat speed is easy to change.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You can change the speed while the program is running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the buttons to change the value of delay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Look at the code below: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26" name="Google Shape;3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379" y="3470800"/>
            <a:ext cx="3936400" cy="7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311700" y="259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Brake!, not break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body" idx="1"/>
          </p:nvPr>
        </p:nvSpPr>
        <p:spPr>
          <a:xfrm>
            <a:off x="426075" y="7813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Look carefully at the indented code: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This doesn’t make sense in math, but it does make sense to a computer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 original value of </a:t>
            </a:r>
            <a:r>
              <a:rPr lang="en" b="1" dirty="0">
                <a:solidFill>
                  <a:schemeClr val="dk2"/>
                </a:solidFill>
              </a:rPr>
              <a:t>delay</a:t>
            </a:r>
            <a:r>
              <a:rPr lang="en" dirty="0">
                <a:solidFill>
                  <a:schemeClr val="dk2"/>
                </a:solidFill>
              </a:rPr>
              <a:t> is 1, or 1.0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Then 0.2 is added to the current value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 new value is assigned to </a:t>
            </a:r>
            <a:r>
              <a:rPr lang="en" b="1" dirty="0">
                <a:solidFill>
                  <a:schemeClr val="dk2"/>
                </a:solidFill>
              </a:rPr>
              <a:t>delay</a:t>
            </a:r>
            <a:r>
              <a:rPr lang="en" dirty="0">
                <a:solidFill>
                  <a:schemeClr val="dk2"/>
                </a:solidFill>
              </a:rPr>
              <a:t>, like this: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 l="13735" t="40950" r="21291" b="17220"/>
          <a:stretch/>
        </p:blipFill>
        <p:spPr>
          <a:xfrm>
            <a:off x="542185" y="1494773"/>
            <a:ext cx="3685775" cy="4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800" y="3677450"/>
            <a:ext cx="2346250" cy="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#10: Brake!, not break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body" idx="1"/>
          </p:nvPr>
        </p:nvSpPr>
        <p:spPr>
          <a:xfrm>
            <a:off x="1111875" y="1238500"/>
            <a:ext cx="6882600" cy="3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Adding a set amount, like 0.2, to a variable is called </a:t>
            </a:r>
            <a:r>
              <a:rPr lang="en" b="1">
                <a:solidFill>
                  <a:schemeClr val="dk2"/>
                </a:solidFill>
              </a:rPr>
              <a:t>increment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In this code, every time BTN_A is pressed, the delay will increase by 0.2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A larger number for delay will slow down the heartbeat (a longer sleep)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41" name="Google Shape;34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429" y="997775"/>
            <a:ext cx="3936400" cy="7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#10</a:t>
            </a:r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294100" cy="4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try? Your first goal is to slow down the heartbeat.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14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Change the if statement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Remove “break”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Replace it by incrementing delay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 the code and press BTN_A a few times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heartbeat should slow down each time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Press the STOP button to stop the program</a:t>
            </a:r>
            <a:endParaRPr/>
          </a:p>
        </p:txBody>
      </p:sp>
      <p:pic>
        <p:nvPicPr>
          <p:cNvPr id="348" name="Google Shape;3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600" y="959275"/>
            <a:ext cx="3082625" cy="2450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47"/>
          <p:cNvCxnSpPr/>
          <p:nvPr/>
        </p:nvCxnSpPr>
        <p:spPr>
          <a:xfrm>
            <a:off x="4487175" y="3153800"/>
            <a:ext cx="1908900" cy="471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Variable speed heart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8"/>
          <p:cNvSpPr txBox="1">
            <a:spLocks noGrp="1"/>
          </p:cNvSpPr>
          <p:nvPr>
            <p:ph type="body" idx="1"/>
          </p:nvPr>
        </p:nvSpPr>
        <p:spPr>
          <a:xfrm>
            <a:off x="1111875" y="10099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added code to slow down the heartbeat. Now add code to speed up the heartbeat.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BTN_B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 code will be almost the same as the if statement for BTN_A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56" name="Google Shape;35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414" y="3605186"/>
            <a:ext cx="4206000" cy="8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9"/>
          <p:cNvSpPr txBox="1">
            <a:spLocks noGrp="1"/>
          </p:cNvSpPr>
          <p:nvPr>
            <p:ph type="title"/>
          </p:nvPr>
        </p:nvSpPr>
        <p:spPr>
          <a:xfrm>
            <a:off x="311700" y="259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Variable speed heart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9"/>
          <p:cNvSpPr txBox="1">
            <a:spLocks noGrp="1"/>
          </p:cNvSpPr>
          <p:nvPr>
            <p:ph type="body" idx="1"/>
          </p:nvPr>
        </p:nvSpPr>
        <p:spPr>
          <a:xfrm>
            <a:off x="426075" y="781300"/>
            <a:ext cx="7446900" cy="3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Look carefully at the indented code: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 original value of </a:t>
            </a:r>
            <a:r>
              <a:rPr lang="en" b="1">
                <a:solidFill>
                  <a:schemeClr val="dk2"/>
                </a:solidFill>
              </a:rPr>
              <a:t>delay</a:t>
            </a:r>
            <a:r>
              <a:rPr lang="en">
                <a:solidFill>
                  <a:schemeClr val="dk2"/>
                </a:solidFill>
              </a:rPr>
              <a:t> could be 1.0, or 1.2, or 1.4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In this code, 0.2 is subtracted from the current value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Then the new value is assigned to </a:t>
            </a:r>
            <a:r>
              <a:rPr lang="en" b="1">
                <a:solidFill>
                  <a:schemeClr val="dk2"/>
                </a:solidFill>
              </a:rPr>
              <a:t>delay</a:t>
            </a:r>
            <a:r>
              <a:rPr lang="en">
                <a:solidFill>
                  <a:schemeClr val="dk2"/>
                </a:solidFill>
              </a:rPr>
              <a:t>, like this: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63" name="Google Shape;363;p49"/>
          <p:cNvPicPr preferRelativeResize="0"/>
          <p:nvPr/>
        </p:nvPicPr>
        <p:blipFill rotWithShape="1">
          <a:blip r:embed="rId3">
            <a:alphaModFix/>
          </a:blip>
          <a:srcRect l="13260" t="48303" r="22459" b="11587"/>
          <a:stretch/>
        </p:blipFill>
        <p:spPr>
          <a:xfrm>
            <a:off x="652062" y="1531772"/>
            <a:ext cx="3685800" cy="4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9"/>
          <p:cNvPicPr preferRelativeResize="0"/>
          <p:nvPr/>
        </p:nvPicPr>
        <p:blipFill rotWithShape="1">
          <a:blip r:embed="rId4">
            <a:alphaModFix/>
          </a:blip>
          <a:srcRect t="11949" r="5114" b="-8"/>
          <a:stretch/>
        </p:blipFill>
        <p:spPr>
          <a:xfrm>
            <a:off x="2659688" y="3519550"/>
            <a:ext cx="2630875" cy="10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Variable speed heart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xfrm>
            <a:off x="1111875" y="1238500"/>
            <a:ext cx="6882600" cy="32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Subtracting a set amount, like 0.2, to a variable is called “decrement”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In this code, every time BTN_B is pressed, the delay will decrease by 0.2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A smaller number for delay will speed up the heartbeat</a:t>
            </a: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371" name="Google Shape;3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631" y="905450"/>
            <a:ext cx="4206000" cy="8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#11: Variable speed heart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body" idx="1"/>
          </p:nvPr>
        </p:nvSpPr>
        <p:spPr>
          <a:xfrm>
            <a:off x="1111875" y="709894"/>
            <a:ext cx="6882600" cy="3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When you add the if statement, you can speed up and slow down the heartbeat with the press of two buttons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But … be careful!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Pressing BTN_B several times can give a 0 or negative value for delay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The sleep() function must have a positive value!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dirty="0">
                <a:solidFill>
                  <a:schemeClr val="dk2"/>
                </a:solidFill>
              </a:rPr>
              <a:t>So, an error will occur if BTN_B is pressed too many times.</a:t>
            </a: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Lots of heart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54825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Review programming concepts from your earlier missions.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Start by showing a heart image on the screen.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You might recognize this as the same code as your first project.</a:t>
            </a:r>
            <a:endParaRPr sz="1800">
              <a:solidFill>
                <a:srgbClr val="000000"/>
              </a:solidFill>
            </a:endParaRPr>
          </a:p>
          <a:p>
            <a:pPr marL="457200" marR="3810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Don't worry, you're going to add a </a:t>
            </a:r>
            <a:r>
              <a:rPr lang="en" sz="1800" i="1">
                <a:solidFill>
                  <a:srgbClr val="000000"/>
                </a:solidFill>
              </a:rPr>
              <a:t>lot</a:t>
            </a:r>
            <a:r>
              <a:rPr lang="en" sz="1800">
                <a:solidFill>
                  <a:srgbClr val="000000"/>
                </a:solidFill>
              </a:rPr>
              <a:t> of new features soon!</a:t>
            </a:r>
            <a:endParaRPr sz="18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45742" t="37064" r="38976" b="45964"/>
          <a:stretch/>
        </p:blipFill>
        <p:spPr>
          <a:xfrm>
            <a:off x="6160925" y="1028150"/>
            <a:ext cx="2416573" cy="20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2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#11</a:t>
            </a:r>
            <a:endParaRPr/>
          </a:p>
        </p:txBody>
      </p:sp>
      <p:sp>
        <p:nvSpPr>
          <p:cNvPr id="383" name="Google Shape;383;p52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71370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complete the questions for Objective #10 and Objective #11</a:t>
            </a:r>
            <a:endParaRPr/>
          </a:p>
        </p:txBody>
      </p:sp>
      <p:pic>
        <p:nvPicPr>
          <p:cNvPr id="384" name="Google Shape;38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050" y="2564300"/>
            <a:ext cx="5651200" cy="18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3"/>
          <p:cNvSpPr txBox="1">
            <a:spLocks noGrp="1"/>
          </p:cNvSpPr>
          <p:nvPr>
            <p:ph type="title"/>
          </p:nvPr>
        </p:nvSpPr>
        <p:spPr>
          <a:xfrm>
            <a:off x="406125" y="183475"/>
            <a:ext cx="8426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#11</a:t>
            </a:r>
            <a:endParaRPr/>
          </a:p>
        </p:txBody>
      </p:sp>
      <p:sp>
        <p:nvSpPr>
          <p:cNvPr id="390" name="Google Shape;390;p53"/>
          <p:cNvSpPr txBox="1">
            <a:spLocks noGrp="1"/>
          </p:cNvSpPr>
          <p:nvPr>
            <p:ph type="body" idx="1"/>
          </p:nvPr>
        </p:nvSpPr>
        <p:spPr>
          <a:xfrm>
            <a:off x="406125" y="806875"/>
            <a:ext cx="5294100" cy="40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the second goal to speed up the heartbeat.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an if statement for BTN_B to decrement delay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 the code and press BTN_A a few times and BTN_B a few times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heartbeat should slow down and speed up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Press BTN_B enough times to cause an error and stop the program</a:t>
            </a:r>
            <a:endParaRPr/>
          </a:p>
        </p:txBody>
      </p:sp>
      <p:pic>
        <p:nvPicPr>
          <p:cNvPr id="391" name="Google Shape;39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450" y="978075"/>
            <a:ext cx="2875325" cy="2933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53"/>
          <p:cNvCxnSpPr/>
          <p:nvPr/>
        </p:nvCxnSpPr>
        <p:spPr>
          <a:xfrm>
            <a:off x="4383725" y="2561400"/>
            <a:ext cx="1805400" cy="865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Heartfelt Recap quiz</a:t>
            </a:r>
            <a:endParaRPr/>
          </a:p>
        </p:txBody>
      </p:sp>
      <p:sp>
        <p:nvSpPr>
          <p:cNvPr id="398" name="Google Shape;398;p5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changing the value of delay to change the heartbeat.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2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9" name="Google Shape;39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54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1" name="Google Shape;401;p54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2" name="Google Shape;402;p54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408" name="Google Shape;408;p5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6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409" name="Google Shape;40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415" name="Google Shape;415;p56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7822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Heart2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pics.HEART on the CodeX display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45742" t="37064" r="38976" b="45964"/>
          <a:stretch/>
        </p:blipFill>
        <p:spPr>
          <a:xfrm>
            <a:off x="6160925" y="1028150"/>
            <a:ext cx="2416573" cy="20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Pump it UP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585800" cy="31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will animate the heart to make it look like it is beating.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need two heart images: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pics.HEART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pics.HEART_SMALL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need a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variable to see both images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need to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import sleep</a:t>
            </a:r>
            <a:r>
              <a:rPr lang="en"/>
              <a:t> to use the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delay</a:t>
            </a:r>
            <a:r>
              <a:rPr lang="en"/>
              <a:t> variable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0750" y="2120849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000" y="1825022"/>
            <a:ext cx="1404349" cy="13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82325" y="1006000"/>
            <a:ext cx="7868700" cy="3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From time, import sleep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a delay variable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the first heart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Then sleep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Show the second heart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Then sleep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075" y="1128250"/>
            <a:ext cx="3838100" cy="28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Repeat da beat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68125" y="959275"/>
            <a:ext cx="8520600" cy="25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you have a heartbeat.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But one heartbeat isn’t an animation.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repeat the code to repeat the heartbeat several times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700" y="3201287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75" y="3053372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125" y="3201287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200" y="3053372"/>
            <a:ext cx="1404349" cy="13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500" y="3101762"/>
            <a:ext cx="1085876" cy="10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575" y="2953847"/>
            <a:ext cx="1404349" cy="13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3884100" cy="3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Repeat the code for the large and small hearts at least </a:t>
            </a: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/>
              <a:t> times</a:t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5525" y="971425"/>
            <a:ext cx="3636575" cy="3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2006</Words>
  <Application>Microsoft Office PowerPoint</Application>
  <PresentationFormat>On-screen Show (16:9)</PresentationFormat>
  <Paragraphs>267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Raleway</vt:lpstr>
      <vt:lpstr>Montserrat</vt:lpstr>
      <vt:lpstr>Source Sans Pro</vt:lpstr>
      <vt:lpstr>Roboto</vt:lpstr>
      <vt:lpstr>Arial</vt:lpstr>
      <vt:lpstr>Calibri</vt:lpstr>
      <vt:lpstr>Plum</vt:lpstr>
      <vt:lpstr>Heartbeat </vt:lpstr>
      <vt:lpstr>Pre-Mission Preparation</vt:lpstr>
      <vt:lpstr>Mission 6: Heartbeat</vt:lpstr>
      <vt:lpstr>Objective #1: Lots of heart</vt:lpstr>
      <vt:lpstr>Mission Activity #1</vt:lpstr>
      <vt:lpstr>Objective #2: Pump it UP</vt:lpstr>
      <vt:lpstr>Mission Activity #2</vt:lpstr>
      <vt:lpstr>Objective #3: Repeat da beat</vt:lpstr>
      <vt:lpstr>Mission Activity #3</vt:lpstr>
      <vt:lpstr>Objective #4: Hearts forever</vt:lpstr>
      <vt:lpstr>Mission Activity #4</vt:lpstr>
      <vt:lpstr>Mission Activity #4</vt:lpstr>
      <vt:lpstr>Objective #5: Stop it!</vt:lpstr>
      <vt:lpstr>Mission Activity #5</vt:lpstr>
      <vt:lpstr>Mission Activity #5</vt:lpstr>
      <vt:lpstr>Objective #6: Heart break</vt:lpstr>
      <vt:lpstr>Mission Activity #6</vt:lpstr>
      <vt:lpstr>Mission Activity #6</vt:lpstr>
      <vt:lpstr>Objective #7: Explore the beat</vt:lpstr>
      <vt:lpstr>Objective #7: Explore the beat</vt:lpstr>
      <vt:lpstr>Objective #7: Explore the beat</vt:lpstr>
      <vt:lpstr>Objective #7: Explore the beat</vt:lpstr>
      <vt:lpstr>Objective #7: Explore the beat</vt:lpstr>
      <vt:lpstr>Mission Activity #7</vt:lpstr>
      <vt:lpstr>Break-fast quiz</vt:lpstr>
      <vt:lpstr>Objective #8: Half a sleep</vt:lpstr>
      <vt:lpstr>Objective #8: Half a sleep</vt:lpstr>
      <vt:lpstr>Objective #8: Half a sleep </vt:lpstr>
      <vt:lpstr>Mission Activity #8</vt:lpstr>
      <vt:lpstr>Objective #9: Variable speed control </vt:lpstr>
      <vt:lpstr>Mission Activity #9</vt:lpstr>
      <vt:lpstr>Objective #10: Brake! not break </vt:lpstr>
      <vt:lpstr>Objective #10: Brake!, not break </vt:lpstr>
      <vt:lpstr>Objective #10: Brake!, not break </vt:lpstr>
      <vt:lpstr>Mission Activity #10</vt:lpstr>
      <vt:lpstr>Objective #11: Variable speed heart </vt:lpstr>
      <vt:lpstr>Objective #11: Variable speed heart </vt:lpstr>
      <vt:lpstr>Objective #11: Variable speed heart </vt:lpstr>
      <vt:lpstr>Objective #11: Variable speed heart </vt:lpstr>
      <vt:lpstr>Mission Activity #11</vt:lpstr>
      <vt:lpstr>Mission Activity #11</vt:lpstr>
      <vt:lpstr>Heartfelt Recap quiz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2024-10-27T21:23:10Z</dcterms:modified>
</cp:coreProperties>
</file>